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9" r:id="rId2"/>
    <p:sldId id="286" r:id="rId3"/>
    <p:sldId id="467" r:id="rId4"/>
    <p:sldId id="470" r:id="rId5"/>
    <p:sldId id="463" r:id="rId6"/>
    <p:sldId id="458" r:id="rId7"/>
    <p:sldId id="471" r:id="rId8"/>
    <p:sldId id="466" r:id="rId9"/>
    <p:sldId id="459" r:id="rId10"/>
    <p:sldId id="464" r:id="rId11"/>
    <p:sldId id="468" r:id="rId12"/>
    <p:sldId id="469" r:id="rId13"/>
    <p:sldId id="29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66"/>
    <a:srgbClr val="FBE4B7"/>
    <a:srgbClr val="FFF1B3"/>
    <a:srgbClr val="FFEA93"/>
    <a:srgbClr val="FFCC00"/>
    <a:srgbClr val="CCFFCC"/>
    <a:srgbClr val="CCFF33"/>
    <a:srgbClr val="006666"/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41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別說五趣（二）—緣起與世間（上）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41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緣起與世間（上）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41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0C0B7F8B-3186-5A6C-25F1-F0E06FC7B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853" y="0"/>
            <a:ext cx="66562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66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74B226A8-018E-4385-4708-E4CB7242C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7" y="430095"/>
            <a:ext cx="12081767" cy="599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3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44A981A-6ADB-EAA3-7D73-EB33A21F6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949"/>
            <a:ext cx="12192000" cy="573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842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別說五趣（二）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—緣起與世間（上）</a:t>
            </a:r>
            <a:endParaRPr lang="en-US" altLang="zh-TW" sz="36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FBAFFDB-8615-223E-DD9F-1F836854F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188" y="1"/>
            <a:ext cx="10099624" cy="666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875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F646A6F-73E4-E563-90FA-E5653C6B8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23" y="790206"/>
            <a:ext cx="11126753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731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1EB8C37-29A2-37CE-DCA6-DE1F4A525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4143"/>
            <a:ext cx="12192000" cy="478971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3CD2770-F6B3-4B3D-B210-218A91DC6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9" y="2982290"/>
            <a:ext cx="2190103" cy="5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91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D5142F53-1B9F-8D31-0D50-FB86E800F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81" y="585390"/>
            <a:ext cx="10831437" cy="568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970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E9999A2-96C0-B343-E7AA-1864D0386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8077"/>
            <a:ext cx="12192000" cy="500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2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06BB0E8-E379-9F50-2462-48123D295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8550"/>
            <a:ext cx="12192000" cy="550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96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2EDE0EC-1E46-CEA0-5ACC-D3ED5951A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68616"/>
            <a:ext cx="11939159" cy="627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30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15935</TotalTime>
  <Words>101</Words>
  <Application>Microsoft Office PowerPoint</Application>
  <PresentationFormat>寬螢幕</PresentationFormat>
  <Paragraphs>22</Paragraphs>
  <Slides>13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835</cp:revision>
  <dcterms:created xsi:type="dcterms:W3CDTF">2023-08-17T10:12:34Z</dcterms:created>
  <dcterms:modified xsi:type="dcterms:W3CDTF">2024-05-26T11:20:36Z</dcterms:modified>
</cp:coreProperties>
</file>

<file path=docProps/thumbnail.jpeg>
</file>